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0" r:id="rId6"/>
    <p:sldId id="262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C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C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6A510-6BC0-4C5A-84B4-67074EF0FD78}" type="datetimeFigureOut">
              <a:rPr lang="es-CR" smtClean="0"/>
              <a:pPr/>
              <a:t>19/5/2023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658BD-0EEB-4952-8273-2F9412F11ED3}" type="slidenum">
              <a:rPr lang="es-CR" smtClean="0"/>
              <a:pPr/>
              <a:t>‹N°›</a:t>
            </a:fld>
            <a:endParaRPr lang="es-C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C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6A510-6BC0-4C5A-84B4-67074EF0FD78}" type="datetimeFigureOut">
              <a:rPr lang="es-CR" smtClean="0"/>
              <a:pPr/>
              <a:t>19/5/2023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658BD-0EEB-4952-8273-2F9412F11ED3}" type="slidenum">
              <a:rPr lang="es-CR" smtClean="0"/>
              <a:pPr/>
              <a:t>‹N°›</a:t>
            </a:fld>
            <a:endParaRPr lang="es-C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C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6A510-6BC0-4C5A-84B4-67074EF0FD78}" type="datetimeFigureOut">
              <a:rPr lang="es-CR" smtClean="0"/>
              <a:pPr/>
              <a:t>19/5/2023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658BD-0EEB-4952-8273-2F9412F11ED3}" type="slidenum">
              <a:rPr lang="es-CR" smtClean="0"/>
              <a:pPr/>
              <a:t>‹N°›</a:t>
            </a:fld>
            <a:endParaRPr lang="es-C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C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6A510-6BC0-4C5A-84B4-67074EF0FD78}" type="datetimeFigureOut">
              <a:rPr lang="es-CR" smtClean="0"/>
              <a:pPr/>
              <a:t>19/5/2023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658BD-0EEB-4952-8273-2F9412F11ED3}" type="slidenum">
              <a:rPr lang="es-CR" smtClean="0"/>
              <a:pPr/>
              <a:t>‹N°›</a:t>
            </a:fld>
            <a:endParaRPr lang="es-C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C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6A510-6BC0-4C5A-84B4-67074EF0FD78}" type="datetimeFigureOut">
              <a:rPr lang="es-CR" smtClean="0"/>
              <a:pPr/>
              <a:t>19/5/2023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658BD-0EEB-4952-8273-2F9412F11ED3}" type="slidenum">
              <a:rPr lang="es-CR" smtClean="0"/>
              <a:pPr/>
              <a:t>‹N°›</a:t>
            </a:fld>
            <a:endParaRPr lang="es-C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C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6A510-6BC0-4C5A-84B4-67074EF0FD78}" type="datetimeFigureOut">
              <a:rPr lang="es-CR" smtClean="0"/>
              <a:pPr/>
              <a:t>19/5/2023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658BD-0EEB-4952-8273-2F9412F11ED3}" type="slidenum">
              <a:rPr lang="es-CR" smtClean="0"/>
              <a:pPr/>
              <a:t>‹N°›</a:t>
            </a:fld>
            <a:endParaRPr lang="es-C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C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6A510-6BC0-4C5A-84B4-67074EF0FD78}" type="datetimeFigureOut">
              <a:rPr lang="es-CR" smtClean="0"/>
              <a:pPr/>
              <a:t>19/5/2023</a:t>
            </a:fld>
            <a:endParaRPr lang="es-C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658BD-0EEB-4952-8273-2F9412F11ED3}" type="slidenum">
              <a:rPr lang="es-CR" smtClean="0"/>
              <a:pPr/>
              <a:t>‹N°›</a:t>
            </a:fld>
            <a:endParaRPr lang="es-C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C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6A510-6BC0-4C5A-84B4-67074EF0FD78}" type="datetimeFigureOut">
              <a:rPr lang="es-CR" smtClean="0"/>
              <a:pPr/>
              <a:t>19/5/2023</a:t>
            </a:fld>
            <a:endParaRPr lang="es-C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658BD-0EEB-4952-8273-2F9412F11ED3}" type="slidenum">
              <a:rPr lang="es-CR" smtClean="0"/>
              <a:pPr/>
              <a:t>‹N°›</a:t>
            </a:fld>
            <a:endParaRPr lang="es-C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6A510-6BC0-4C5A-84B4-67074EF0FD78}" type="datetimeFigureOut">
              <a:rPr lang="es-CR" smtClean="0"/>
              <a:pPr/>
              <a:t>19/5/2023</a:t>
            </a:fld>
            <a:endParaRPr lang="es-C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658BD-0EEB-4952-8273-2F9412F11ED3}" type="slidenum">
              <a:rPr lang="es-CR" smtClean="0"/>
              <a:pPr/>
              <a:t>‹N°›</a:t>
            </a:fld>
            <a:endParaRPr lang="es-C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C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6A510-6BC0-4C5A-84B4-67074EF0FD78}" type="datetimeFigureOut">
              <a:rPr lang="es-CR" smtClean="0"/>
              <a:pPr/>
              <a:t>19/5/2023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658BD-0EEB-4952-8273-2F9412F11ED3}" type="slidenum">
              <a:rPr lang="es-CR" smtClean="0"/>
              <a:pPr/>
              <a:t>‹N°›</a:t>
            </a:fld>
            <a:endParaRPr lang="es-C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C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6A510-6BC0-4C5A-84B4-67074EF0FD78}" type="datetimeFigureOut">
              <a:rPr lang="es-CR" smtClean="0"/>
              <a:pPr/>
              <a:t>19/5/2023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658BD-0EEB-4952-8273-2F9412F11ED3}" type="slidenum">
              <a:rPr lang="es-CR" smtClean="0"/>
              <a:pPr/>
              <a:t>‹N°›</a:t>
            </a:fld>
            <a:endParaRPr lang="es-C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s-C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6A510-6BC0-4C5A-84B4-67074EF0FD78}" type="datetimeFigureOut">
              <a:rPr lang="es-CR" smtClean="0"/>
              <a:pPr/>
              <a:t>19/5/2023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658BD-0EEB-4952-8273-2F9412F11ED3}" type="slidenum">
              <a:rPr lang="es-CR" smtClean="0"/>
              <a:pPr/>
              <a:t>‹N°›</a:t>
            </a:fld>
            <a:endParaRPr lang="es-C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R" dirty="0" smtClean="0"/>
              <a:t>Letreros para Open </a:t>
            </a:r>
            <a:r>
              <a:rPr lang="es-CR" dirty="0" err="1" smtClean="0"/>
              <a:t>space</a:t>
            </a:r>
            <a:r>
              <a:rPr lang="es-CR" dirty="0" smtClean="0"/>
              <a:t> </a:t>
            </a:r>
            <a:endParaRPr lang="es-C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6000" dirty="0" smtClean="0"/>
              <a:t>Principio 1</a:t>
            </a:r>
            <a:endParaRPr lang="es-CR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s-MX" sz="8000" dirty="0" smtClean="0"/>
              <a:t> </a:t>
            </a:r>
            <a:r>
              <a:rPr lang="es-MX" sz="8000" dirty="0"/>
              <a:t>Las personas que están son las personas correctas. </a:t>
            </a:r>
            <a:endParaRPr lang="en-US" sz="8000" dirty="0"/>
          </a:p>
          <a:p>
            <a:endParaRPr lang="es-C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6000" dirty="0" smtClean="0"/>
              <a:t>Principio 2</a:t>
            </a:r>
            <a:endParaRPr lang="es-CR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algn="ctr">
              <a:buNone/>
            </a:pPr>
            <a:r>
              <a:rPr lang="es-MX" sz="8000" dirty="0"/>
              <a:t>Lo que suceda es lo único que pudo haber sucedido </a:t>
            </a:r>
            <a:endParaRPr lang="en-US" sz="8000" dirty="0"/>
          </a:p>
          <a:p>
            <a:endParaRPr lang="es-CR" sz="8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6000" dirty="0" smtClean="0"/>
              <a:t>Principio 3</a:t>
            </a:r>
            <a:endParaRPr lang="es-CR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algn="ctr">
              <a:buNone/>
            </a:pPr>
            <a:r>
              <a:rPr lang="es-MX" sz="8000" dirty="0" smtClean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a:rPr>
              <a:t>Cuando se empieza es el momento correcto</a:t>
            </a:r>
            <a:endParaRPr lang="es-CR" sz="8000" dirty="0"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6000" dirty="0" smtClean="0"/>
              <a:t>Principio 4</a:t>
            </a:r>
            <a:endParaRPr lang="es-CR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>
              <a:buNone/>
            </a:pPr>
            <a:r>
              <a:rPr lang="es-MX" sz="8000" dirty="0" smtClean="0"/>
              <a:t>Cuando se </a:t>
            </a:r>
          </a:p>
          <a:p>
            <a:pPr algn="ctr">
              <a:buNone/>
            </a:pPr>
            <a:r>
              <a:rPr lang="es-MX" sz="8000" dirty="0" smtClean="0"/>
              <a:t>termina, </a:t>
            </a:r>
          </a:p>
          <a:p>
            <a:pPr algn="ctr">
              <a:buNone/>
            </a:pPr>
            <a:r>
              <a:rPr lang="es-MX" sz="8000" dirty="0" smtClean="0"/>
              <a:t>se termina</a:t>
            </a:r>
            <a:endParaRPr lang="es-CR" sz="8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La ley </a:t>
            </a:r>
            <a:endParaRPr lang="es-C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 algn="ctr">
              <a:buNone/>
            </a:pPr>
            <a:r>
              <a:rPr lang="es-MX" sz="8800" b="1" dirty="0" smtClean="0"/>
              <a:t>La ley de los dos pies</a:t>
            </a:r>
            <a:r>
              <a:rPr lang="es-MX" sz="8800" dirty="0" smtClean="0"/>
              <a:t> </a:t>
            </a:r>
            <a:r>
              <a:rPr lang="es-MX" sz="8800" b="1" dirty="0" smtClean="0"/>
              <a:t>o  de la movilidad</a:t>
            </a:r>
          </a:p>
          <a:p>
            <a:pPr algn="ctr">
              <a:buNone/>
            </a:pPr>
            <a:endParaRPr lang="es-CR" sz="8000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221088"/>
            <a:ext cx="1872208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304" y="4365104"/>
            <a:ext cx="1628775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31640" y="332656"/>
            <a:ext cx="7344816" cy="600164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R" sz="9600" dirty="0" smtClean="0"/>
              <a:t>Prepárese </a:t>
            </a:r>
          </a:p>
          <a:p>
            <a:pPr algn="ctr"/>
            <a:r>
              <a:rPr lang="es-CR" sz="9600" dirty="0" smtClean="0"/>
              <a:t>a </a:t>
            </a:r>
          </a:p>
          <a:p>
            <a:pPr algn="ctr"/>
            <a:r>
              <a:rPr lang="es-CR" sz="9600" dirty="0" smtClean="0"/>
              <a:t>ser sorprendido</a:t>
            </a:r>
            <a:endParaRPr lang="es-CR" sz="9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61</Words>
  <Application>Microsoft Office PowerPoint</Application>
  <PresentationFormat>Affichage à l'écran (4:3)</PresentationFormat>
  <Paragraphs>16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Office Theme</vt:lpstr>
      <vt:lpstr>Letreros para Open space </vt:lpstr>
      <vt:lpstr>Principio 1</vt:lpstr>
      <vt:lpstr>Principio 2</vt:lpstr>
      <vt:lpstr>Principio 3</vt:lpstr>
      <vt:lpstr>Principio 4</vt:lpstr>
      <vt:lpstr>La ley </vt:lpstr>
      <vt:lpstr>Diapositive 7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Letreros para Open space</dc:title>
  <dc:creator>Toshiba-User</dc:creator>
  <cp:lastModifiedBy>Adriana</cp:lastModifiedBy>
  <cp:revision>3</cp:revision>
  <dcterms:created xsi:type="dcterms:W3CDTF">2017-03-11T22:11:01Z</dcterms:created>
  <dcterms:modified xsi:type="dcterms:W3CDTF">2023-05-19T10:19:21Z</dcterms:modified>
</cp:coreProperties>
</file>